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97C9B-62E9-4A13-8BD8-2C43931C94D8}" type="datetimeFigureOut">
              <a:rPr lang="hu-HU" smtClean="0"/>
              <a:pPr/>
              <a:t>2016.10.18.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F5F8F-F625-47A5-AD08-B05610FB45C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rolinaovoda.hu/download/Angyalk_2szam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152127"/>
          </a:xfrm>
        </p:spPr>
        <p:txBody>
          <a:bodyPr>
            <a:normAutofit/>
          </a:bodyPr>
          <a:lstStyle/>
          <a:p>
            <a:r>
              <a:rPr lang="hu-HU" b="1" dirty="0" smtClean="0">
                <a:latin typeface="Baskerville Old Face" pitchFamily="18" charset="0"/>
              </a:rPr>
              <a:t>A dajka kötelességei </a:t>
            </a:r>
            <a:r>
              <a:rPr lang="hu-HU" b="1" dirty="0" smtClean="0">
                <a:latin typeface="Baskerville Old Face" pitchFamily="18" charset="0"/>
              </a:rPr>
              <a:t>1846-ban</a:t>
            </a:r>
            <a:endParaRPr lang="hu-HU" b="1" dirty="0">
              <a:latin typeface="Baskerville Old Face" pitchFamily="18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467544" y="1772816"/>
            <a:ext cx="7992888" cy="4248472"/>
          </a:xfrm>
        </p:spPr>
        <p:txBody>
          <a:bodyPr>
            <a:noAutofit/>
          </a:bodyPr>
          <a:lstStyle/>
          <a:p>
            <a:pPr algn="just"/>
            <a:r>
              <a:rPr lang="hu-HU" sz="2400" b="1" dirty="0" smtClean="0">
                <a:solidFill>
                  <a:schemeClr val="tx1"/>
                </a:solidFill>
                <a:latin typeface="Baskerville Old Face" pitchFamily="18" charset="0"/>
              </a:rPr>
              <a:t>Ezt a dokumentumot Harcsa Tiborné a martonvásári Óvodamúzeum alapítója találta a nyíregyházi levéltárban. </a:t>
            </a:r>
            <a:r>
              <a:rPr lang="hu-HU" sz="2400" b="1" dirty="0" smtClean="0">
                <a:solidFill>
                  <a:srgbClr val="FF0000"/>
                </a:solidFill>
                <a:latin typeface="Baskerville Old Face" pitchFamily="18" charset="0"/>
              </a:rPr>
              <a:t>Meglátása szerint az óvodatörténetnek olyan anyagára bukkant, amely a mai életünkben sincs reflektorfényben. A dajkai munka nélkülözhetetlen tevékenység, szerves része az óvodai nevelésnek. A dajka néni figyelmes segítője a csoport óvodapedagógusainak, a gyermekek gondozásában és a tiszta, esztétikus környezet megteremtésében.</a:t>
            </a:r>
          </a:p>
          <a:p>
            <a:pPr algn="just"/>
            <a:r>
              <a:rPr lang="hu-HU" sz="2400" b="1" dirty="0" smtClean="0">
                <a:solidFill>
                  <a:schemeClr val="tx1"/>
                </a:solidFill>
                <a:latin typeface="Baskerville Old Face" pitchFamily="18" charset="0"/>
              </a:rPr>
              <a:t>… Emellett érdekes a régi idők megfogalmazását olvasni, a gondolatokat értelmezni.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 smtClean="0"/>
              <a:t>1846.</a:t>
            </a:r>
            <a:endParaRPr lang="hu-HU" b="1" dirty="0"/>
          </a:p>
        </p:txBody>
      </p:sp>
      <p:pic>
        <p:nvPicPr>
          <p:cNvPr id="4" name="Tartalom helye 3" descr="dajka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0838" y="1705467"/>
            <a:ext cx="5182324" cy="4315428"/>
          </a:xfr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 descr="dajka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264696" cy="66285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 descr="dajka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40529"/>
            <a:ext cx="5256584" cy="671747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smtClean="0"/>
              <a:t>1846-ban </a:t>
            </a:r>
            <a:r>
              <a:rPr lang="hu-HU" b="1" dirty="0" smtClean="0"/>
              <a:t>írta le…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hu-HU" sz="4400" b="1" dirty="0" smtClean="0"/>
              <a:t>… </a:t>
            </a:r>
            <a:r>
              <a:rPr lang="hu-HU" sz="4400" b="1" dirty="0" err="1" smtClean="0"/>
              <a:t>Grenerczi</a:t>
            </a:r>
            <a:r>
              <a:rPr lang="hu-HU" sz="4400" b="1" dirty="0" smtClean="0"/>
              <a:t> Andor szakképzett óvóúr Nyíregyházán.  </a:t>
            </a:r>
            <a:endParaRPr lang="hu-HU" sz="4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 descr="dajka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2132856"/>
            <a:ext cx="7117175" cy="1728192"/>
          </a:xfrm>
        </p:spPr>
      </p:pic>
      <p:pic>
        <p:nvPicPr>
          <p:cNvPr id="5" name="Kép 4" descr="dajka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3573016"/>
            <a:ext cx="6847547" cy="1008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 descr="hetes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980728"/>
            <a:ext cx="6624736" cy="48299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 descr="nyolcas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980728"/>
            <a:ext cx="7340103" cy="46085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 descr="dajka7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332656"/>
            <a:ext cx="5688632" cy="58524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b="1" i="1" dirty="0" smtClean="0">
                <a:latin typeface="Baskerville Old Face" pitchFamily="18" charset="0"/>
              </a:rPr>
              <a:t>Forrás:</a:t>
            </a:r>
            <a:br>
              <a:rPr lang="hu-HU" b="1" i="1" dirty="0" smtClean="0">
                <a:latin typeface="Baskerville Old Face" pitchFamily="18" charset="0"/>
              </a:rPr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hu-HU" b="1" i="1" dirty="0" smtClean="0">
                <a:latin typeface="Baskerville Old Face" pitchFamily="18" charset="0"/>
              </a:rPr>
              <a:t>Angyalkerti Krónika </a:t>
            </a:r>
          </a:p>
          <a:p>
            <a:pPr algn="r">
              <a:buNone/>
            </a:pPr>
            <a:r>
              <a:rPr lang="hu-HU" b="1" i="1" dirty="0" smtClean="0">
                <a:latin typeface="Baskerville Old Face" pitchFamily="18" charset="0"/>
              </a:rPr>
              <a:t>A Karolina Óvoda és Bölcsőde kiadványa </a:t>
            </a:r>
          </a:p>
          <a:p>
            <a:pPr algn="r">
              <a:buNone/>
            </a:pPr>
            <a:r>
              <a:rPr lang="hu-HU" b="1" i="1" dirty="0" smtClean="0">
                <a:latin typeface="Baskerville Old Face" pitchFamily="18" charset="0"/>
              </a:rPr>
              <a:t>2. szám/2011. március</a:t>
            </a:r>
          </a:p>
          <a:p>
            <a:pPr algn="r">
              <a:buNone/>
            </a:pPr>
            <a:r>
              <a:rPr lang="hu-HU" b="1" i="1" smtClean="0">
                <a:latin typeface="Baskerville Old Face" pitchFamily="18" charset="0"/>
                <a:hlinkClick r:id="rId2"/>
              </a:rPr>
              <a:t>http://www.carolinaovoda.hu/download/Angyalk_2szam.pdf</a:t>
            </a:r>
            <a:endParaRPr lang="hu-HU" b="1" i="1" smtClean="0">
              <a:latin typeface="Baskerville Old Face" pitchFamily="18" charset="0"/>
            </a:endParaRPr>
          </a:p>
          <a:p>
            <a:pPr algn="r">
              <a:buNone/>
            </a:pPr>
            <a:endParaRPr lang="hu-HU" b="1" i="1" dirty="0" smtClean="0">
              <a:latin typeface="Baskerville Old Face" pitchFamily="18" charset="0"/>
            </a:endParaRPr>
          </a:p>
          <a:p>
            <a:endParaRPr lang="hu-H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109</Words>
  <Application>Microsoft Office PowerPoint</Application>
  <PresentationFormat>Diavetítés a képernyőre (4:3 oldalarány)</PresentationFormat>
  <Paragraphs>11</Paragraphs>
  <Slides>10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1" baseType="lpstr">
      <vt:lpstr>Office-téma</vt:lpstr>
      <vt:lpstr>A dajka kötelességei 1846-ban</vt:lpstr>
      <vt:lpstr>1846.</vt:lpstr>
      <vt:lpstr>3. dia</vt:lpstr>
      <vt:lpstr>4. dia</vt:lpstr>
      <vt:lpstr>1846-ban írta le…</vt:lpstr>
      <vt:lpstr>6. dia</vt:lpstr>
      <vt:lpstr>7. dia</vt:lpstr>
      <vt:lpstr>8. dia</vt:lpstr>
      <vt:lpstr>9. dia</vt:lpstr>
      <vt:lpstr>Forrás: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dajka kötelességei 1846- ban</dc:title>
  <dc:creator>Petike</dc:creator>
  <cp:lastModifiedBy>Marika</cp:lastModifiedBy>
  <cp:revision>5</cp:revision>
  <dcterms:created xsi:type="dcterms:W3CDTF">2016-10-14T13:18:05Z</dcterms:created>
  <dcterms:modified xsi:type="dcterms:W3CDTF">2016-10-18T15:42:58Z</dcterms:modified>
</cp:coreProperties>
</file>